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68" r:id="rId3"/>
    <p:sldId id="296" r:id="rId4"/>
    <p:sldId id="270" r:id="rId5"/>
    <p:sldId id="271" r:id="rId6"/>
    <p:sldId id="282" r:id="rId7"/>
    <p:sldId id="293" r:id="rId8"/>
    <p:sldId id="281" r:id="rId9"/>
    <p:sldId id="294" r:id="rId10"/>
    <p:sldId id="274" r:id="rId11"/>
    <p:sldId id="273" r:id="rId12"/>
    <p:sldId id="283" r:id="rId13"/>
    <p:sldId id="284" r:id="rId14"/>
    <p:sldId id="285" r:id="rId15"/>
    <p:sldId id="286" r:id="rId16"/>
    <p:sldId id="287" r:id="rId17"/>
    <p:sldId id="289" r:id="rId18"/>
    <p:sldId id="288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2321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6123-275C-4BBD-BD2E-858AA5B8E16F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7B175-2441-48BD-8D1C-C56E6B3C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0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93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9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70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1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3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7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7B175-2441-48BD-8D1C-C56E6B3C9E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3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9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4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4DBA54-AC06-429F-B615-C44D4419E9D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458FE0-53F1-426D-A187-CD5488A0E0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5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673" y="2560045"/>
            <a:ext cx="10547797" cy="570717"/>
          </a:xfrm>
        </p:spPr>
        <p:txBody>
          <a:bodyPr>
            <a:noAutofit/>
          </a:bodyPr>
          <a:lstStyle/>
          <a:p>
            <a:r>
              <a:rPr lang="en-US" dirty="0"/>
              <a:t>Smart Systems for Occupancy and Building Energy </a:t>
            </a:r>
            <a:r>
              <a:rPr lang="en-US" dirty="0" smtClean="0"/>
              <a:t>Control</a:t>
            </a:r>
          </a:p>
          <a:p>
            <a:r>
              <a:rPr lang="en-US" b="0" dirty="0">
                <a:effectLst/>
              </a:rPr>
              <a:t>	</a:t>
            </a:r>
            <a:r>
              <a:rPr lang="en-US" b="0" dirty="0" smtClean="0">
                <a:effectLst/>
              </a:rPr>
              <a:t>			version 3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5121" y="3987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Team:Eduardo Castillo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/>
            </a:r>
            <a:b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Mentor: Ali Mostafavi, Leonardo Bobadilla</a:t>
            </a:r>
            <a:r>
              <a:rPr lang="pt-BR" dirty="0" smtClean="0"/>
              <a:t/>
            </a:r>
            <a:br>
              <a:rPr lang="pt-B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UML Sequence </a:t>
            </a:r>
            <a:r>
              <a:rPr lang="en-US" sz="3200" dirty="0" smtClean="0"/>
              <a:t>Diagram (Add Room for geo fence)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083" y="1862866"/>
            <a:ext cx="7835433" cy="44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UML Sequence </a:t>
            </a:r>
            <a:r>
              <a:rPr lang="en-US" sz="3200" dirty="0" smtClean="0"/>
              <a:t>Diagram (Add user review dialog)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77" y="1847290"/>
            <a:ext cx="8001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28" y="21313211"/>
            <a:ext cx="2668527" cy="2160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04" y="1788605"/>
            <a:ext cx="5477367" cy="44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07839"/>
            <a:ext cx="7788368" cy="4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753853" cy="1450757"/>
          </a:xfrm>
        </p:spPr>
        <p:txBody>
          <a:bodyPr/>
          <a:lstStyle/>
          <a:p>
            <a:r>
              <a:rPr lang="en-US" dirty="0"/>
              <a:t>Persistent </a:t>
            </a:r>
            <a:r>
              <a:rPr lang="en-US" dirty="0" smtClean="0"/>
              <a:t>Data </a:t>
            </a:r>
            <a:r>
              <a:rPr lang="en-US" dirty="0"/>
              <a:t>D</a:t>
            </a:r>
            <a:r>
              <a:rPr lang="en-US" dirty="0" smtClean="0"/>
              <a:t>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09" y="390325"/>
            <a:ext cx="8187891" cy="57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Security/Privacy</a:t>
            </a:r>
          </a:p>
        </p:txBody>
      </p:sp>
      <p:pic>
        <p:nvPicPr>
          <p:cNvPr id="14338" name="Picture 2" descr="http://photos2.appleinsidercdn.com/ios.sandbox.0314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50" y="185980"/>
            <a:ext cx="5602107" cy="59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Class </a:t>
            </a:r>
            <a:br>
              <a:rPr lang="en-US" dirty="0" smtClean="0"/>
            </a:b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15362" name="Picture 2" descr="C:\Users\Maria\Desktop\MinimalClass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01" y="0"/>
            <a:ext cx="4722643" cy="62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55207"/>
            <a:ext cx="4138108" cy="4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886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9712" y="477785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971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Stopped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9712" y="3323709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Paused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13712" y="2177534"/>
            <a:ext cx="12573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Destroyed</a:t>
            </a: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3586162" y="5101709"/>
            <a:ext cx="173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3162" y="5123497"/>
            <a:ext cx="147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onCreate()</a:t>
            </a:r>
          </a:p>
          <a:p>
            <a:r>
              <a:rPr lang="en-US" dirty="0" smtClean="0"/>
              <a:t>onResume()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0"/>
            <a:endCxn id="8" idx="2"/>
          </p:cNvCxnSpPr>
          <p:nvPr/>
        </p:nvCxnSpPr>
        <p:spPr>
          <a:xfrm flipV="1">
            <a:off x="5948362" y="3971409"/>
            <a:ext cx="0" cy="806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3"/>
            <a:endCxn id="6" idx="3"/>
          </p:cNvCxnSpPr>
          <p:nvPr/>
        </p:nvCxnSpPr>
        <p:spPr>
          <a:xfrm>
            <a:off x="6577012" y="3647559"/>
            <a:ext cx="12700" cy="1454150"/>
          </a:xfrm>
          <a:prstGeom prst="curvedConnector3">
            <a:avLst>
              <a:gd name="adj1" fmla="val 4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51387" y="4189968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onPause()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26286" y="3971409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onResume ()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8" idx="0"/>
            <a:endCxn id="7" idx="2"/>
          </p:cNvCxnSpPr>
          <p:nvPr/>
        </p:nvCxnSpPr>
        <p:spPr>
          <a:xfrm flipV="1">
            <a:off x="5948362" y="2825234"/>
            <a:ext cx="0" cy="498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1387" y="2889805"/>
            <a:ext cx="115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onStop ()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7" idx="3"/>
            <a:endCxn id="9" idx="1"/>
          </p:cNvCxnSpPr>
          <p:nvPr/>
        </p:nvCxnSpPr>
        <p:spPr>
          <a:xfrm>
            <a:off x="6577012" y="2501384"/>
            <a:ext cx="1536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11937" y="2132052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onDestroy()</a:t>
            </a:r>
            <a:endParaRPr lang="en-US" dirty="0"/>
          </a:p>
        </p:txBody>
      </p:sp>
      <p:cxnSp>
        <p:nvCxnSpPr>
          <p:cNvPr id="34" name="Curved Connector 33"/>
          <p:cNvCxnSpPr>
            <a:stCxn id="7" idx="1"/>
            <a:endCxn id="6" idx="1"/>
          </p:cNvCxnSpPr>
          <p:nvPr/>
        </p:nvCxnSpPr>
        <p:spPr>
          <a:xfrm rot="10800000" flipV="1">
            <a:off x="5319712" y="2501383"/>
            <a:ext cx="12700" cy="2600325"/>
          </a:xfrm>
          <a:prstGeom prst="curvedConnector3">
            <a:avLst>
              <a:gd name="adj1" fmla="val 89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35274" y="3501546"/>
            <a:ext cx="150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onResume 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algorithm </a:t>
            </a:r>
            <a:r>
              <a:rPr lang="en-US" dirty="0" smtClean="0"/>
              <a:t>used for detecting occupancy in rooms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307" y="1823987"/>
            <a:ext cx="7651207" cy="44901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758" y="1761422"/>
            <a:ext cx="3876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Algorithm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checkRooms</a:t>
            </a:r>
            <a:r>
              <a:rPr lang="en-US" dirty="0" smtClean="0"/>
              <a:t> gets called with a latitude and longitude to check against all rooms.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the list of </a:t>
            </a:r>
            <a:r>
              <a:rPr lang="en-US" b="1" dirty="0" smtClean="0"/>
              <a:t>rooms </a:t>
            </a:r>
            <a:r>
              <a:rPr lang="en-US" dirty="0" smtClean="0"/>
              <a:t>is not null and not empty</a:t>
            </a:r>
            <a:r>
              <a:rPr lang="en-US" b="1" dirty="0"/>
              <a:t> </a:t>
            </a:r>
            <a:r>
              <a:rPr lang="en-US" dirty="0" smtClean="0"/>
              <a:t>start checking current </a:t>
            </a:r>
            <a:r>
              <a:rPr lang="en-US" dirty="0" err="1" smtClean="0"/>
              <a:t>lat</a:t>
            </a:r>
            <a:r>
              <a:rPr lang="en-US" dirty="0" smtClean="0"/>
              <a:t> and </a:t>
            </a:r>
            <a:r>
              <a:rPr lang="en-US" dirty="0" err="1" smtClean="0"/>
              <a:t>lng</a:t>
            </a:r>
            <a:r>
              <a:rPr lang="en-US" dirty="0" smtClean="0"/>
              <a:t> against rooms in that 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user’s coordinates as a </a:t>
            </a:r>
            <a:r>
              <a:rPr lang="en-US" dirty="0" err="1" smtClean="0"/>
              <a:t>PointF</a:t>
            </a:r>
            <a:r>
              <a:rPr lang="en-US" dirty="0" smtClean="0"/>
              <a:t> object against a </a:t>
            </a:r>
            <a:r>
              <a:rPr lang="en-US" dirty="0" err="1" smtClean="0"/>
              <a:t>RectF</a:t>
            </a:r>
            <a:r>
              <a:rPr lang="en-US" dirty="0" smtClean="0"/>
              <a:t> object in each Room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Also compare other online user’s location to each room.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the room’s </a:t>
            </a:r>
            <a:r>
              <a:rPr lang="en-US" dirty="0" err="1" smtClean="0"/>
              <a:t>RectF</a:t>
            </a:r>
            <a:r>
              <a:rPr lang="en-US" dirty="0" smtClean="0"/>
              <a:t> contains the point, mark it as occupied and publish the progress after looping through all rooms.</a:t>
            </a:r>
          </a:p>
        </p:txBody>
      </p:sp>
    </p:spTree>
    <p:extLst>
      <p:ext uri="{BB962C8B-B14F-4D97-AF65-F5344CB8AC3E}">
        <p14:creationId xmlns:p14="http://schemas.microsoft.com/office/powerpoint/2010/main" val="9013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Demo</a:t>
            </a:r>
            <a:endParaRPr lang="en-US" dirty="0"/>
          </a:p>
        </p:txBody>
      </p:sp>
      <p:pic>
        <p:nvPicPr>
          <p:cNvPr id="3" name="A7B1E1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1883" y="286603"/>
            <a:ext cx="3908145" cy="65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</a:t>
            </a:r>
            <a:r>
              <a:rPr lang="en-US" dirty="0" smtClean="0"/>
              <a:t>efinition</a:t>
            </a:r>
            <a:endParaRPr lang="en-US" dirty="0"/>
          </a:p>
        </p:txBody>
      </p:sp>
      <p:pic>
        <p:nvPicPr>
          <p:cNvPr id="1026" name="Picture 2" descr="energy_consumption_by_sector_2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6" y="2103270"/>
            <a:ext cx="51149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62" t="41118" r="35794" b="21160"/>
          <a:stretch/>
        </p:blipFill>
        <p:spPr bwMode="auto">
          <a:xfrm>
            <a:off x="6095999" y="2176567"/>
            <a:ext cx="5064369" cy="333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1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system limitations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1376" y="1737360"/>
            <a:ext cx="11150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current system predicts energy waste using simulated data, not real world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way to tell if someone enters or exits a zone.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Wasteful Infrared sensor to only COUNT people going in and out of rooms with little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13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9511"/>
            <a:ext cx="10058400" cy="1450757"/>
          </a:xfrm>
        </p:spPr>
        <p:txBody>
          <a:bodyPr/>
          <a:lstStyle/>
          <a:p>
            <a:r>
              <a:rPr lang="en-US" dirty="0" smtClean="0"/>
              <a:t>User Stories </a:t>
            </a:r>
            <a:br>
              <a:rPr lang="en-US" dirty="0" smtClean="0"/>
            </a:br>
            <a:r>
              <a:rPr lang="en-US" dirty="0" smtClean="0"/>
              <a:t>Implemented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21" y="994889"/>
            <a:ext cx="8885179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6393"/>
            <a:ext cx="10058400" cy="760967"/>
          </a:xfrm>
        </p:spPr>
        <p:txBody>
          <a:bodyPr>
            <a:normAutofit/>
          </a:bodyPr>
          <a:lstStyle/>
          <a:p>
            <a:r>
              <a:rPr lang="en-US" dirty="0" smtClean="0"/>
              <a:t>SSOBEC #683- Add user review dialog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17354" y="2025428"/>
            <a:ext cx="96554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As a user, I </a:t>
            </a:r>
            <a:r>
              <a:rPr lang="en-US" dirty="0" smtClean="0"/>
              <a:t>need to be able to rate how comfortable I am in the current zone/room</a:t>
            </a:r>
            <a:endParaRPr lang="en-US" dirty="0"/>
          </a:p>
          <a:p>
            <a:r>
              <a:rPr lang="en-US" dirty="0"/>
              <a:t>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</a:t>
            </a:r>
          </a:p>
          <a:p>
            <a:r>
              <a:rPr lang="en-US" dirty="0"/>
              <a:t>PRE-CONDITIONS: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</a:t>
            </a:r>
            <a:r>
              <a:rPr lang="en-US" dirty="0" smtClean="0"/>
              <a:t>main screen.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selects </a:t>
            </a:r>
            <a:r>
              <a:rPr lang="en-US" dirty="0" smtClean="0"/>
              <a:t>“Rate current zone conditions” button.</a:t>
            </a:r>
            <a:endParaRPr lang="en-US" dirty="0"/>
          </a:p>
          <a:p>
            <a:r>
              <a:rPr lang="en-US" dirty="0"/>
              <a:t>DESCRIPTION: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User clicks on the </a:t>
            </a:r>
            <a:r>
              <a:rPr lang="en-US" dirty="0"/>
              <a:t>“Rate current zone conditions” button </a:t>
            </a:r>
            <a:r>
              <a:rPr lang="en-US" dirty="0"/>
              <a:t>in my </a:t>
            </a:r>
            <a:r>
              <a:rPr lang="en-US" dirty="0" err="1" smtClean="0"/>
              <a:t>myZonesView</a:t>
            </a:r>
            <a:r>
              <a:rPr lang="en-US" dirty="0" smtClean="0"/>
              <a:t>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responds by </a:t>
            </a:r>
            <a:r>
              <a:rPr lang="en-US" dirty="0" smtClean="0"/>
              <a:t>greeting the user with a rating dialog box for gathering user </a:t>
            </a:r>
            <a:r>
              <a:rPr lang="en-US" dirty="0" smtClean="0"/>
              <a:t>input on current zone conditions.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u="sng" dirty="0"/>
              <a:t>Use case ends</a:t>
            </a:r>
            <a:r>
              <a:rPr lang="en-US" dirty="0"/>
              <a:t> when the </a:t>
            </a:r>
            <a:r>
              <a:rPr lang="en-US" dirty="0" smtClean="0"/>
              <a:t>User submits their rating.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30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6393"/>
            <a:ext cx="10058400" cy="760967"/>
          </a:xfrm>
        </p:spPr>
        <p:txBody>
          <a:bodyPr>
            <a:noAutofit/>
          </a:bodyPr>
          <a:lstStyle/>
          <a:p>
            <a:r>
              <a:rPr lang="en-US" dirty="0" smtClean="0"/>
              <a:t>SSOBEC #677- Indoor Location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800" y="1893144"/>
            <a:ext cx="995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As a user I want to </a:t>
            </a:r>
            <a:r>
              <a:rPr lang="en-US" dirty="0" smtClean="0"/>
              <a:t>know what zone I’m currently in or if there are any zones around me that are wasting energy.</a:t>
            </a:r>
            <a:endParaRPr lang="en-US" dirty="0"/>
          </a:p>
          <a:p>
            <a:r>
              <a:rPr lang="en-US" dirty="0"/>
              <a:t>ACTORS:</a:t>
            </a:r>
          </a:p>
          <a:p>
            <a:r>
              <a:rPr lang="en-US" dirty="0" smtClean="0"/>
              <a:t>User</a:t>
            </a:r>
          </a:p>
          <a:p>
            <a:r>
              <a:rPr lang="en-US" dirty="0"/>
              <a:t>Admin </a:t>
            </a:r>
            <a:endParaRPr lang="en-US" dirty="0" smtClean="0"/>
          </a:p>
          <a:p>
            <a:r>
              <a:rPr lang="en-US" dirty="0" smtClean="0"/>
              <a:t>PRE-CONDITIONS</a:t>
            </a:r>
            <a:r>
              <a:rPr lang="en-US" dirty="0" smtClean="0"/>
              <a:t>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is main screen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User has toggled indoor location tracking through settings menu.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selects </a:t>
            </a:r>
            <a:r>
              <a:rPr lang="en-US" dirty="0" smtClean="0"/>
              <a:t>swipes from left to right on bottom half of main screen.</a:t>
            </a:r>
          </a:p>
          <a:p>
            <a:pPr lvl="0" fontAlgn="base"/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User </a:t>
            </a:r>
            <a:r>
              <a:rPr lang="en-US" dirty="0" smtClean="0"/>
              <a:t>is logged into the system and swipes from left to right on main screen.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dirty="0" smtClean="0"/>
              <a:t>responds </a:t>
            </a:r>
            <a:r>
              <a:rPr lang="en-US" dirty="0"/>
              <a:t>by </a:t>
            </a:r>
            <a:r>
              <a:rPr lang="en-US" dirty="0" smtClean="0"/>
              <a:t>polling indoor location and  updating google map view.</a:t>
            </a:r>
            <a:endParaRPr lang="en-US" dirty="0" smtClean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 smtClean="0"/>
              <a:t>Use </a:t>
            </a:r>
            <a:r>
              <a:rPr lang="en-US" u="sng" dirty="0"/>
              <a:t>case ends</a:t>
            </a:r>
            <a:r>
              <a:rPr lang="en-US" dirty="0"/>
              <a:t> when the User is able to see </a:t>
            </a:r>
            <a:r>
              <a:rPr lang="en-US" dirty="0" smtClean="0"/>
              <a:t>their location in the google map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SSOBEC #701 -Add Room for geo fence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800" y="1893144"/>
            <a:ext cx="995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STORY DESCRIPTION: </a:t>
            </a:r>
            <a:r>
              <a:rPr lang="en-US" dirty="0" smtClean="0"/>
              <a:t>As an admin, I would like to add boundaries for rooms I want to show up on the indoor map of the building.</a:t>
            </a:r>
            <a:endParaRPr lang="en-US" dirty="0"/>
          </a:p>
          <a:p>
            <a:r>
              <a:rPr lang="en-US" dirty="0"/>
              <a:t>ACTORS</a:t>
            </a:r>
            <a:r>
              <a:rPr lang="en-US" dirty="0" smtClean="0"/>
              <a:t>:</a:t>
            </a:r>
          </a:p>
          <a:p>
            <a:r>
              <a:rPr lang="en-US" dirty="0" smtClean="0"/>
              <a:t>Admin</a:t>
            </a:r>
            <a:endParaRPr lang="en-US" dirty="0"/>
          </a:p>
          <a:p>
            <a:r>
              <a:rPr lang="en-US" dirty="0"/>
              <a:t>PRE-CONDITIONS</a:t>
            </a:r>
            <a:r>
              <a:rPr lang="en-US" dirty="0" smtClean="0"/>
              <a:t>: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Admin is </a:t>
            </a:r>
            <a:r>
              <a:rPr lang="en-US" dirty="0"/>
              <a:t>logged in.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is </a:t>
            </a:r>
            <a:r>
              <a:rPr lang="en-US" dirty="0"/>
              <a:t>main screen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has toggled indoor location tracking through settings menu.</a:t>
            </a: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Admin </a:t>
            </a:r>
            <a:r>
              <a:rPr lang="en-US" dirty="0" smtClean="0"/>
              <a:t>selects the “Record Current Room” Button</a:t>
            </a:r>
          </a:p>
          <a:p>
            <a:pPr lvl="0" fontAlgn="base"/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u="sng" dirty="0"/>
              <a:t>Use case begins</a:t>
            </a:r>
            <a:r>
              <a:rPr lang="en-US" dirty="0"/>
              <a:t> when the </a:t>
            </a:r>
            <a:r>
              <a:rPr lang="en-US" dirty="0" smtClean="0"/>
              <a:t>Admin is logged into the system </a:t>
            </a:r>
            <a:r>
              <a:rPr lang="en-US" dirty="0"/>
              <a:t>and selects the “Record Current Room” </a:t>
            </a:r>
            <a:r>
              <a:rPr lang="en-US" dirty="0" smtClean="0"/>
              <a:t>Button.</a:t>
            </a:r>
            <a:endParaRPr lang="en-US" dirty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dirty="0" smtClean="0"/>
              <a:t>responds </a:t>
            </a:r>
            <a:r>
              <a:rPr lang="en-US" dirty="0"/>
              <a:t>by </a:t>
            </a:r>
            <a:r>
              <a:rPr lang="en-US" dirty="0" smtClean="0"/>
              <a:t>polling indoor location and  bringing up a dialog confirming the room record selection.</a:t>
            </a:r>
            <a:endParaRPr lang="en-US" dirty="0" smtClean="0"/>
          </a:p>
          <a:p>
            <a:pPr marL="342900" lvl="0" indent="-342900" fontAlgn="base">
              <a:buFont typeface="+mj-lt"/>
              <a:buAutoNum type="arabicPeriod"/>
            </a:pPr>
            <a:r>
              <a:rPr lang="en-US" u="sng" dirty="0" smtClean="0"/>
              <a:t>Use </a:t>
            </a:r>
            <a:r>
              <a:rPr lang="en-US" u="sng" dirty="0"/>
              <a:t>case ends</a:t>
            </a:r>
            <a:r>
              <a:rPr lang="en-US" dirty="0"/>
              <a:t> when the </a:t>
            </a:r>
            <a:r>
              <a:rPr lang="en-US" dirty="0" smtClean="0"/>
              <a:t>Admin selects update and is returned to the main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Use </a:t>
            </a:r>
            <a:br>
              <a:rPr lang="en-US" dirty="0" smtClean="0"/>
            </a:br>
            <a:r>
              <a:rPr lang="en-US" dirty="0" smtClean="0"/>
              <a:t>Case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86" y="510989"/>
            <a:ext cx="6807614" cy="4894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7360"/>
            <a:ext cx="5383684" cy="40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UML Sequence </a:t>
            </a:r>
            <a:r>
              <a:rPr lang="en-US" sz="3200" dirty="0" smtClean="0"/>
              <a:t>Diagram (Indoor location)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3" y="1818042"/>
            <a:ext cx="10993474" cy="44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2881</TotalTime>
  <Words>484</Words>
  <Application>Microsoft Office PowerPoint</Application>
  <PresentationFormat>Widescreen</PresentationFormat>
  <Paragraphs>97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PowerPoint Presentation</vt:lpstr>
      <vt:lpstr>Problem Definition</vt:lpstr>
      <vt:lpstr>Current system limitations</vt:lpstr>
      <vt:lpstr>User Stories  Implemented</vt:lpstr>
      <vt:lpstr>SSOBEC #683- Add user review dialog</vt:lpstr>
      <vt:lpstr>SSOBEC #677- Indoor Location </vt:lpstr>
      <vt:lpstr>SSOBEC #701 -Add Room for geo fence</vt:lpstr>
      <vt:lpstr>UML Use  Case Model</vt:lpstr>
      <vt:lpstr>UML Sequence Diagram (Indoor location)</vt:lpstr>
      <vt:lpstr>UML Sequence Diagram (Add Room for geo fence)</vt:lpstr>
      <vt:lpstr>UML Sequence Diagram (Add user review dialog)</vt:lpstr>
      <vt:lpstr>System Design</vt:lpstr>
      <vt:lpstr>System Deployment</vt:lpstr>
      <vt:lpstr>Persistent Data Design</vt:lpstr>
      <vt:lpstr>Security/Privacy</vt:lpstr>
      <vt:lpstr>Minimal Class  Diagram</vt:lpstr>
      <vt:lpstr>State Machine</vt:lpstr>
      <vt:lpstr>Main algorithm used for detecting occupancy in rooms</vt:lpstr>
      <vt:lpstr>High level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Fresa</dc:creator>
  <cp:lastModifiedBy>Eduardo Castillo</cp:lastModifiedBy>
  <cp:revision>59</cp:revision>
  <dcterms:created xsi:type="dcterms:W3CDTF">2015-03-01T20:57:05Z</dcterms:created>
  <dcterms:modified xsi:type="dcterms:W3CDTF">2015-12-11T11:32:48Z</dcterms:modified>
</cp:coreProperties>
</file>